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9" r:id="rId3"/>
    <p:sldId id="257" r:id="rId4"/>
    <p:sldId id="258" r:id="rId5"/>
    <p:sldId id="260" r:id="rId6"/>
    <p:sldId id="261" r:id="rId7"/>
    <p:sldId id="267" r:id="rId8"/>
    <p:sldId id="268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9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7D88D5-1298-4D4D-922F-EF9A815181B4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599BF-0810-48FD-8C1A-99B733F92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796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нужно ставить\1660898625_36-kartinkin-net-p-fon-teatralnii-detskii-krasivo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561975"/>
            <a:ext cx="11430000" cy="798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6048672" cy="1470025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Театрализованная </a:t>
            </a: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деятельность </a:t>
            </a:r>
            <a:b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в МДОБУ д/с «Снегурочка»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21088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- это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волшебный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край,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котором ребенок радуется играя, а в игре он познает мир!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43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Межрегиональный конкурс  юных исполнителей сказок народов России и </a:t>
            </a:r>
            <a:r>
              <a:rPr lang="ru-RU" sz="2400" dirty="0" smtClean="0">
                <a:solidFill>
                  <a:srgbClr val="C00000"/>
                </a:solidFill>
              </a:rPr>
              <a:t>Башкортостана </a:t>
            </a:r>
            <a:r>
              <a:rPr lang="ru-RU" sz="2400" dirty="0">
                <a:solidFill>
                  <a:srgbClr val="C00000"/>
                </a:solidFill>
              </a:rPr>
              <a:t>на родном башкирском языке «Здравствуй, </a:t>
            </a:r>
            <a:r>
              <a:rPr lang="ru-RU" sz="2400" dirty="0" smtClean="0">
                <a:solidFill>
                  <a:srgbClr val="C00000"/>
                </a:solidFill>
              </a:rPr>
              <a:t>здравствуй  </a:t>
            </a:r>
            <a:r>
              <a:rPr lang="ru-RU" sz="2400" dirty="0" smtClean="0">
                <a:solidFill>
                  <a:srgbClr val="C00000"/>
                </a:solidFill>
              </a:rPr>
              <a:t>сказка»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C:\Users\user\Desktop\Новая папка (4)\IMG_5645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032448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82752"/>
            <a:ext cx="4392488" cy="270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C:\Users\user\Desktop\фото  с.р. доу — копия\IMG_5791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447" y="1412776"/>
            <a:ext cx="3610461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фото  с.р. доу — копия\IMG_5794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0" r="4132" b="15719"/>
          <a:stretch/>
        </p:blipFill>
        <p:spPr bwMode="auto">
          <a:xfrm>
            <a:off x="6323340" y="3802732"/>
            <a:ext cx="2281108" cy="30689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6153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Городской конкурс «Театральный </a:t>
            </a:r>
            <a:r>
              <a:rPr lang="ru-RU" sz="2400" dirty="0">
                <a:solidFill>
                  <a:srgbClr val="C00000"/>
                </a:solidFill>
              </a:rPr>
              <a:t>Калейдоскоп» среди </a:t>
            </a:r>
            <a:r>
              <a:rPr lang="ru-RU" sz="2400" dirty="0" smtClean="0">
                <a:solidFill>
                  <a:srgbClr val="C00000"/>
                </a:solidFill>
              </a:rPr>
              <a:t>воспитателей групп </a:t>
            </a:r>
            <a:r>
              <a:rPr lang="ru-RU" sz="2400" dirty="0">
                <a:solidFill>
                  <a:srgbClr val="C00000"/>
                </a:solidFill>
              </a:rPr>
              <a:t>раннего возраста </a:t>
            </a:r>
          </a:p>
        </p:txBody>
      </p:sp>
      <p:pic>
        <p:nvPicPr>
          <p:cNvPr id="4" name="Picture 4" descr="C:\Users\user\Desktop\фото  с.р. доу\IMG_5658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33849"/>
            <a:ext cx="3290383" cy="227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фото  с.р. доу — копия\IMG_565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19637"/>
            <a:ext cx="3384376" cy="207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user\Desktop\Новая папка (4)\IMG_565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476" y="2011630"/>
            <a:ext cx="2491316" cy="288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C:\Users\user\Desktop\Новая папка (4)\IMG_566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260" y="3451790"/>
            <a:ext cx="2483624" cy="340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83768" y="1484784"/>
            <a:ext cx="2257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Сказка </a:t>
            </a:r>
            <a:r>
              <a:rPr lang="ru-RU" dirty="0" err="1" smtClean="0">
                <a:solidFill>
                  <a:srgbClr val="C00000"/>
                </a:solidFill>
              </a:rPr>
              <a:t>КурочкаРяба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15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66" y="188640"/>
            <a:ext cx="8208912" cy="57606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9834" y="0"/>
            <a:ext cx="9172164" cy="68418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                                  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                         </a:t>
            </a:r>
            <a:r>
              <a:rPr lang="ru-RU" sz="2400" dirty="0" smtClean="0">
                <a:solidFill>
                  <a:srgbClr val="C00000"/>
                </a:solidFill>
              </a:rPr>
              <a:t>Марийская </a:t>
            </a:r>
            <a:r>
              <a:rPr lang="ru-RU" sz="2400" dirty="0">
                <a:solidFill>
                  <a:srgbClr val="C00000"/>
                </a:solidFill>
              </a:rPr>
              <a:t>сказка «Заячий </a:t>
            </a:r>
            <a:r>
              <a:rPr lang="ru-RU" sz="2400" dirty="0" smtClean="0">
                <a:solidFill>
                  <a:srgbClr val="C00000"/>
                </a:solidFill>
              </a:rPr>
              <a:t>домик»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4" name="Picture 3" descr="C:\Users\user\Desktop\Новая папка (4)\NZLB73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983319"/>
            <a:ext cx="4641349" cy="246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user\Desktop\Новая папка (4)\APOH49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93" y="3749693"/>
            <a:ext cx="4482244" cy="265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Новая папка (4)\AGPV50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504" y="983319"/>
            <a:ext cx="3780876" cy="262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для С.Р. фото\IMG_579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434" y="3749693"/>
            <a:ext cx="2008572" cy="293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69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7" r="11533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4165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:\User\Мои документы\сказки фото\P13205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052580"/>
            <a:ext cx="4032448" cy="2526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\Мои документы\сказки фото\P13204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218" y="1029914"/>
            <a:ext cx="4069269" cy="244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49132" y="396306"/>
            <a:ext cx="3212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Сказка «Волк и семеро козлят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275856" y="3579312"/>
            <a:ext cx="1966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Сказка «Пых-пых</a:t>
            </a:r>
            <a:r>
              <a:rPr lang="ru-RU" dirty="0" smtClean="0">
                <a:solidFill>
                  <a:srgbClr val="C00000"/>
                </a:solidFill>
              </a:rPr>
              <a:t>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9" name="Picture 3" descr="C:\Users\user\Desktop\для проверки\P10509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75816"/>
            <a:ext cx="4115982" cy="252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user\Desktop\для проверки\P10509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219" y="4130014"/>
            <a:ext cx="3860386" cy="2478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1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P10204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15042"/>
            <a:ext cx="4226986" cy="2513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P102048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46003"/>
            <a:ext cx="3888432" cy="2795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P102043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66" y="4027292"/>
            <a:ext cx="3960440" cy="2426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P102048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4027292"/>
            <a:ext cx="3888432" cy="2426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87824" y="476672"/>
            <a:ext cx="3474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Сказка «Колобок»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29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 с.р. доу\IKYO30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85120"/>
            <a:ext cx="3816658" cy="238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SCN52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44670"/>
            <a:ext cx="4032448" cy="2572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к собранию и курултай 1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" r="385"/>
          <a:stretch>
            <a:fillRect/>
          </a:stretch>
        </p:blipFill>
        <p:spPr bwMode="auto">
          <a:xfrm>
            <a:off x="473150" y="4086364"/>
            <a:ext cx="3816658" cy="24482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475656" y="692696"/>
            <a:ext cx="2349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Сказка «Кошкин дом»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8104" y="692696"/>
            <a:ext cx="2825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Сказка «муха-цокотуха»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59632" y="3717032"/>
            <a:ext cx="2428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Сказка «Курочка Ряба»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DSCN028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86364"/>
            <a:ext cx="4032448" cy="24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746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user\Desktop\для С.Р. фото\С.Р\театральные куклы 03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24744"/>
            <a:ext cx="3672408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театральные куклы 00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0" y="1124744"/>
            <a:ext cx="2304256" cy="2364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P102028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3" y="1124744"/>
            <a:ext cx="2088232" cy="2277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esktop\для С.Р. фото\С.Р\P102020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52201"/>
            <a:ext cx="3761847" cy="257314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899591" y="461665"/>
            <a:ext cx="7992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Театральные куклы для постановочной деятельности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2" name="Рисунок 11" descr="IMG_438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984775"/>
            <a:ext cx="4392488" cy="2540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075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7" descr="C:\Users\user\Desktop\для С.Р. фото\С.Р\P1020226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4176464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Desktop\для С.Р. фото\С.Р\P102022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52736"/>
            <a:ext cx="4032448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P102022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4045813"/>
            <a:ext cx="3807296" cy="242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P102017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86992"/>
            <a:ext cx="4392488" cy="26403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2560341" y="514545"/>
            <a:ext cx="4005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Сказка «Лесные приключения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22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275" y="1052736"/>
            <a:ext cx="4248472" cy="2684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 descr="C:\Users\user\AppData\Local\Microsoft\Windows\INetCache\Content.Word\NWAX753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403" y="3999258"/>
            <a:ext cx="4025344" cy="2674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AppData\Local\Microsoft\Windows\INetCache\Content.Word\VOWG128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68" y="1052736"/>
            <a:ext cx="4004491" cy="2684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N720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45" y="4205102"/>
            <a:ext cx="4522930" cy="24684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548680"/>
            <a:ext cx="2952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Сказка « </a:t>
            </a:r>
            <a:r>
              <a:rPr lang="ru-RU" dirty="0" smtClean="0">
                <a:solidFill>
                  <a:srgbClr val="FF0000"/>
                </a:solidFill>
              </a:rPr>
              <a:t>Чиполино»   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34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Городской конкурс 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музыкальная </a:t>
            </a:r>
            <a:r>
              <a:rPr lang="ru-RU" sz="2400" dirty="0">
                <a:solidFill>
                  <a:srgbClr val="C00000"/>
                </a:solidFill>
              </a:rPr>
              <a:t>постановка </a:t>
            </a:r>
            <a:r>
              <a:rPr lang="ru-RU" sz="2400" dirty="0" smtClean="0">
                <a:solidFill>
                  <a:srgbClr val="C00000"/>
                </a:solidFill>
              </a:rPr>
              <a:t> по </a:t>
            </a:r>
            <a:r>
              <a:rPr lang="ru-RU" sz="2400" dirty="0">
                <a:solidFill>
                  <a:srgbClr val="C00000"/>
                </a:solidFill>
              </a:rPr>
              <a:t>сказке  А.С. Пушкина 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«</a:t>
            </a:r>
            <a:r>
              <a:rPr lang="ru-RU" sz="2400" dirty="0">
                <a:solidFill>
                  <a:srgbClr val="C00000"/>
                </a:solidFill>
              </a:rPr>
              <a:t>Сказка о рыбаке и </a:t>
            </a:r>
            <a:r>
              <a:rPr lang="ru-RU" sz="2400" dirty="0" smtClean="0">
                <a:solidFill>
                  <a:srgbClr val="C00000"/>
                </a:solidFill>
              </a:rPr>
              <a:t>рыбке»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sz="1800" dirty="0"/>
          </a:p>
          <a:p>
            <a:endParaRPr lang="ru-RU" dirty="0"/>
          </a:p>
        </p:txBody>
      </p:sp>
      <p:pic>
        <p:nvPicPr>
          <p:cNvPr id="4" name="Picture 3" descr="C:\Users\user\Desktop\для проверки\2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3384376" cy="224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user\Desktop\для проверки\5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96691"/>
            <a:ext cx="3671054" cy="26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для проверки\3.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59632" y="4083417"/>
            <a:ext cx="2088232" cy="250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user\Desktop\для проверки\6-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4"/>
            <a:ext cx="3888432" cy="224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66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108</Words>
  <Application>Microsoft Office PowerPoint</Application>
  <PresentationFormat>Экран (4:3)</PresentationFormat>
  <Paragraphs>19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Times New Roman</vt:lpstr>
      <vt:lpstr>Тема Office</vt:lpstr>
      <vt:lpstr>Театрализованная деятельность  в МДОБУ д/с «Снегурочка»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Городской конкурс  музыкальная постановка  по сказке  А.С. Пушкина  «Сказка о рыбаке и рыбке»</vt:lpstr>
      <vt:lpstr>Межрегиональный конкурс  юных исполнителей сказок народов России и Башкортостана на родном башкирском языке «Здравствуй, здравствуй  сказка»</vt:lpstr>
      <vt:lpstr>Городской конкурс «Театральный Калейдоскоп» среди воспитателей групп раннего возраста 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Театральная деятельность</dc:title>
  <dc:creator>Пользователь</dc:creator>
  <cp:lastModifiedBy>Снегурочка</cp:lastModifiedBy>
  <cp:revision>18</cp:revision>
  <dcterms:created xsi:type="dcterms:W3CDTF">2022-11-12T16:07:43Z</dcterms:created>
  <dcterms:modified xsi:type="dcterms:W3CDTF">2022-11-14T03:56:08Z</dcterms:modified>
</cp:coreProperties>
</file>